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7BC5-6B32-615C-1D06-F867169B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36441-CAC1-4E39-8BB5-AEC5457E2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B2E0B-14EE-C53D-F6EE-FAA44A9E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BC80B-876B-81FF-0644-7DBB273F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4B757-861A-E02E-9B39-9B875066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FC07-7F93-D643-F6B7-5FC4C628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55C39-97AC-E6D8-7BDA-49ACCED7A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B345A-4903-9E0C-8A4D-3E7B1F3E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098D3-6FF9-5B3F-F99F-FA774673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7E0E8-2D78-46DE-3C39-50415A5D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6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DAF90-0124-1102-BBD1-07925D4FD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32C4A-D770-9633-CA83-2B6673489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F5A4-D879-7566-D5A1-65FCCFDE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7A9C2-EA83-7FE2-E11E-2919F17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9B59-0480-6F7B-B942-40679DDB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1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B7A8-B4C7-C9E6-5695-A5853764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2C463-C9CA-776A-DD4D-C21D9C7C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73FE3-15A8-7E97-09C9-13A82F66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D337-2A99-C10B-2D92-2CAA3F9C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22E1C-8138-D96D-85B4-947DC752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5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C401-CFC7-EB6E-7C55-997C4372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E73FC-3080-92DD-2DBD-5E3D13570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E55BC-0F1E-A122-770A-004FC170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BD387-A020-4888-D122-A67F5F6FF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C4D26-BBB1-B923-4C73-4AF552D2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0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DCF2-5766-F4CC-89AD-404BC87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C9B4-0FF4-5A7B-0F91-2323B7F4B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FF6CB-6E3D-A8C8-7820-D1EEB5078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65C81-89AA-160E-70F3-6CFA33AEB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D0C73-C429-792A-F6A7-82903E2C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C59F7-D287-4677-A4E4-8B485EC2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672B-F896-2B67-34D3-6E7B182F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82ACF-B960-4EFF-1E82-74B33AD46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ED74A-04AE-9E98-DF98-A53D99424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E7F68-DB76-D7CB-7D75-4FE1A4987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303B9-048B-43F9-8EC6-531611360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FDC83B-F5FE-D6C9-9371-629DB629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DAB34-E0A7-DC78-345C-C2AD3696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03A85-A10E-5BE4-7928-3621DEAE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2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D646-9219-3A16-DD8B-416038AF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9D9B6-EC82-8ACE-DB54-A0B726BA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B9DD2-3F48-CD71-5734-883E679B7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B9F0E-670C-2873-1681-5F0499A1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A8362-B909-01CE-8C20-B34B30F2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E54E2-0B2F-D2DB-8BB3-B3270173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0866-70C3-3D97-9840-DBF2DA46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7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EDB4-9924-9992-067F-21810E1E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7F84-F2B2-642D-7491-A139308B9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0813B-4344-0255-008E-EF1E3B25C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66A2A-123C-5088-58FC-31B63144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412B6-F948-1B9D-27EF-330B76466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47B8A-72C8-E97C-FFAD-E1359BAF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2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93F4-6709-140C-972B-F1F91FB9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B8D4F-8681-C081-8AA6-7B6AE42ED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184AC-4B38-D6AD-0437-2C0C8F794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CBEAF-C3CA-1632-91E0-FA623D6B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7975C-301C-7438-13B1-A5392A2F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05390-D3FF-752D-F8F3-A05E775E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436F2-7B79-8E5B-2909-0153F9A5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6B723-4061-D5F9-9614-059FF6378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9B821-BD68-939D-C9BF-B07C6F329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F3BED-328E-4846-A71E-67ED2DF422D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F6996-7A16-FC82-88DC-A379E1471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0F915-B97C-9038-3F6B-FBF00B56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26DA-FD60-46CA-8819-1E543EF6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EB97-6BA0-2BAE-1B28-49420F1E7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482" y="360364"/>
            <a:ext cx="10004612" cy="1077218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ID Card Detection using a Pretrained Faster R-CNN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0C23-1556-6775-87F3-36B4862834CF}"/>
              </a:ext>
            </a:extLst>
          </p:cNvPr>
          <p:cNvSpPr txBox="1"/>
          <p:nvPr/>
        </p:nvSpPr>
        <p:spPr>
          <a:xfrm>
            <a:off x="1030941" y="1649506"/>
            <a:ext cx="9807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Problem addressed : Detecting ID card from an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Solution proposed : Faster R-CNN model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A72C2-B719-CE4A-2A69-109CF5915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2" y="2938648"/>
            <a:ext cx="4075621" cy="306870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4981554-DE37-DF2C-0055-2B18B47A0036}"/>
              </a:ext>
            </a:extLst>
          </p:cNvPr>
          <p:cNvSpPr/>
          <p:nvPr/>
        </p:nvSpPr>
        <p:spPr>
          <a:xfrm>
            <a:off x="5746376" y="3978555"/>
            <a:ext cx="1308847" cy="797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1F1C11-D80A-2415-B73C-A48DE1398085}"/>
              </a:ext>
            </a:extLst>
          </p:cNvPr>
          <p:cNvCxnSpPr>
            <a:cxnSpLocks/>
          </p:cNvCxnSpPr>
          <p:nvPr/>
        </p:nvCxnSpPr>
        <p:spPr>
          <a:xfrm>
            <a:off x="0" y="1437582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D83E81-681F-08D3-C4B4-E1E784DD8A41}"/>
              </a:ext>
            </a:extLst>
          </p:cNvPr>
          <p:cNvCxnSpPr>
            <a:cxnSpLocks/>
          </p:cNvCxnSpPr>
          <p:nvPr/>
        </p:nvCxnSpPr>
        <p:spPr>
          <a:xfrm>
            <a:off x="0" y="653401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3397F6-9DF9-B395-C33C-02AFFADCC3D0}"/>
              </a:ext>
            </a:extLst>
          </p:cNvPr>
          <p:cNvSpPr txBox="1"/>
          <p:nvPr/>
        </p:nvSpPr>
        <p:spPr>
          <a:xfrm>
            <a:off x="0" y="6534018"/>
            <a:ext cx="1204856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Group : D , Members ID : 20-41848-1, 20-42273-1, 20-42546-1, 18-38839-3, 19-40151-1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B506E1-FFE2-A4D5-9B52-7909CC47C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9" t="58014" r="32776" b="21960"/>
          <a:stretch/>
        </p:blipFill>
        <p:spPr>
          <a:xfrm>
            <a:off x="7578496" y="3195186"/>
            <a:ext cx="2911603" cy="2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55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BBDFB3-9BA6-3E65-1416-3416C8587B85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Model Evaluation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74C8DD-9A1B-8F09-3395-7EE3B4871E91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6B4A55-CB43-CA8B-7E5E-083F122FFC54}"/>
                  </a:ext>
                </a:extLst>
              </p:cNvPr>
              <p:cNvSpPr txBox="1"/>
              <p:nvPr/>
            </p:nvSpPr>
            <p:spPr>
              <a:xfrm>
                <a:off x="1506069" y="2878536"/>
                <a:ext cx="8812306" cy="862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 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0.831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0.852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0.831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0.852</m:t>
                        </m:r>
                      </m:den>
                    </m:f>
                  </m:oMath>
                </a14:m>
                <a:r>
                  <a:rPr lang="en-US" sz="3200" dirty="0"/>
                  <a:t>  = </a:t>
                </a:r>
                <a:r>
                  <a:rPr lang="en-US" sz="3200" dirty="0">
                    <a:solidFill>
                      <a:srgbClr val="FF0000"/>
                    </a:solidFill>
                  </a:rPr>
                  <a:t>0.841</a:t>
                </a:r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6B4A55-CB43-CA8B-7E5E-083F122F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069" y="2878536"/>
                <a:ext cx="8812306" cy="862929"/>
              </a:xfrm>
              <a:prstGeom prst="rect">
                <a:avLst/>
              </a:prstGeom>
              <a:blipFill>
                <a:blip r:embed="rId2"/>
                <a:stretch>
                  <a:fillRect l="-1591" r="-1245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84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B3E55A-0332-81DF-5229-53124AEC7F64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Detection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4DC73B-260E-135A-9F51-C8A590F3C81A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9CA6570-6DD4-B2E3-A07A-132B5DD6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2" y="1077218"/>
            <a:ext cx="3670346" cy="2763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5318F-2D13-3647-8EF0-C5FDE01A54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1" t="59216" r="21555" b="29151"/>
          <a:stretch/>
        </p:blipFill>
        <p:spPr>
          <a:xfrm>
            <a:off x="9187085" y="1688386"/>
            <a:ext cx="2590800" cy="1683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05774-002A-A77F-6505-AAE50D4264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8" t="63530" r="65748" b="23246"/>
          <a:stretch/>
        </p:blipFill>
        <p:spPr>
          <a:xfrm>
            <a:off x="6275293" y="1304852"/>
            <a:ext cx="2798728" cy="20666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3677BD5-17D8-6E2B-67E3-F927D16DEE8B}"/>
              </a:ext>
            </a:extLst>
          </p:cNvPr>
          <p:cNvSpPr/>
          <p:nvPr/>
        </p:nvSpPr>
        <p:spPr>
          <a:xfrm>
            <a:off x="5091953" y="2294965"/>
            <a:ext cx="753035" cy="591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98C51D-459B-5F07-6BA3-8B9173129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3" y="3997131"/>
            <a:ext cx="3275545" cy="246629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D86E11-04D2-56D1-D63F-12F22DE7F66C}"/>
              </a:ext>
            </a:extLst>
          </p:cNvPr>
          <p:cNvSpPr/>
          <p:nvPr/>
        </p:nvSpPr>
        <p:spPr>
          <a:xfrm>
            <a:off x="5635862" y="4758485"/>
            <a:ext cx="1308847" cy="797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0445F2-2027-E9C7-B2D1-5640E79E9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9" t="58014" r="32776" b="21960"/>
          <a:stretch/>
        </p:blipFill>
        <p:spPr>
          <a:xfrm>
            <a:off x="7467982" y="3975116"/>
            <a:ext cx="2911603" cy="2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2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5FA23A-A5F1-003E-7889-E9642055D436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Future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EE00A-1F67-8CDF-178B-362021F5CF10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60C572-64DD-0143-7317-7713C1308503}"/>
              </a:ext>
            </a:extLst>
          </p:cNvPr>
          <p:cNvSpPr txBox="1"/>
          <p:nvPr/>
        </p:nvSpPr>
        <p:spPr>
          <a:xfrm>
            <a:off x="107577" y="1905506"/>
            <a:ext cx="67773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Training on different model for real time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Hyper parameter tuning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Training with more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20C972-F5EF-56D5-9FD3-DE008E00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527" y="1077218"/>
            <a:ext cx="4498815" cy="3058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A368BD-0B85-12D2-A5B9-4ED6821B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76" y="4484512"/>
            <a:ext cx="4099915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6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34DA5A-A930-98E9-3069-6680EA3E683B}"/>
              </a:ext>
            </a:extLst>
          </p:cNvPr>
          <p:cNvSpPr txBox="1">
            <a:spLocks/>
          </p:cNvSpPr>
          <p:nvPr/>
        </p:nvSpPr>
        <p:spPr>
          <a:xfrm>
            <a:off x="251011" y="73493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Why Faster R-CNN model 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EE818E-3644-EFC6-A9F8-47EC9E2B3B7B}"/>
              </a:ext>
            </a:extLst>
          </p:cNvPr>
          <p:cNvCxnSpPr>
            <a:cxnSpLocks/>
          </p:cNvCxnSpPr>
          <p:nvPr/>
        </p:nvCxnSpPr>
        <p:spPr>
          <a:xfrm>
            <a:off x="0" y="1082223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18C61D-D243-3139-3A9B-E309EF0A642E}"/>
              </a:ext>
            </a:extLst>
          </p:cNvPr>
          <p:cNvSpPr txBox="1"/>
          <p:nvPr/>
        </p:nvSpPr>
        <p:spPr>
          <a:xfrm>
            <a:off x="251011" y="1497106"/>
            <a:ext cx="6176683" cy="3065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Region proposal generation with </a:t>
            </a:r>
            <a:r>
              <a:rPr lang="en-US" sz="3200" dirty="0">
                <a:solidFill>
                  <a:srgbClr val="FF0000"/>
                </a:solidFill>
              </a:rPr>
              <a:t>RPN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Better result for </a:t>
            </a:r>
            <a:r>
              <a:rPr lang="en-US" sz="3200" dirty="0">
                <a:solidFill>
                  <a:srgbClr val="FF0000"/>
                </a:solidFill>
              </a:rPr>
              <a:t>small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State-of-the-art technique [1]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70C14-A2CB-D813-CCCD-FDDF3291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57" y="1148007"/>
            <a:ext cx="4483132" cy="4412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ED35F-BBC5-724A-CBB8-45BE9739BFEE}"/>
              </a:ext>
            </a:extLst>
          </p:cNvPr>
          <p:cNvSpPr txBox="1"/>
          <p:nvPr/>
        </p:nvSpPr>
        <p:spPr>
          <a:xfrm>
            <a:off x="6562165" y="5721042"/>
            <a:ext cx="5793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 (https://medium.com/egen/region-proposal-network-rpn-backbone-of-faster-r-cnn-4a744a38d7f9)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F7E7F3-6BFD-378E-E413-D5670E912A66}"/>
              </a:ext>
            </a:extLst>
          </p:cNvPr>
          <p:cNvCxnSpPr>
            <a:cxnSpLocks/>
          </p:cNvCxnSpPr>
          <p:nvPr/>
        </p:nvCxnSpPr>
        <p:spPr>
          <a:xfrm>
            <a:off x="0" y="610496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804628-A0CC-FD05-98E6-E58D49ADB337}"/>
              </a:ext>
            </a:extLst>
          </p:cNvPr>
          <p:cNvSpPr txBox="1"/>
          <p:nvPr/>
        </p:nvSpPr>
        <p:spPr>
          <a:xfrm>
            <a:off x="251011" y="6266329"/>
            <a:ext cx="1124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https://paperswithcode.com/task/object-detection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25565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0292F8-9EBC-2E32-E765-866BF2A1332D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Proposed model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517240-5C10-C832-1BC1-ADE8B08AAD06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070DF3C-5C4B-5219-780D-665A7AD78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1" b="27189"/>
          <a:stretch/>
        </p:blipFill>
        <p:spPr>
          <a:xfrm>
            <a:off x="448236" y="1389527"/>
            <a:ext cx="11089341" cy="429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286CF2-B28D-54E1-1579-BAD2DA535587}"/>
              </a:ext>
            </a:extLst>
          </p:cNvPr>
          <p:cNvSpPr txBox="1"/>
          <p:nvPr/>
        </p:nvSpPr>
        <p:spPr>
          <a:xfrm>
            <a:off x="2819400" y="5955259"/>
            <a:ext cx="575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Acquisition to Data Set splitting</a:t>
            </a:r>
          </a:p>
        </p:txBody>
      </p:sp>
    </p:spTree>
    <p:extLst>
      <p:ext uri="{BB962C8B-B14F-4D97-AF65-F5344CB8AC3E}">
        <p14:creationId xmlns:p14="http://schemas.microsoft.com/office/powerpoint/2010/main" val="165656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F2EEB-86E5-CBFA-4837-64932245AF5D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Proposed model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43BD3-4994-D228-D03A-5B6E56631D19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4FFEBA-C769-3204-5058-A66FC2B7D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68"/>
          <a:stretch/>
        </p:blipFill>
        <p:spPr>
          <a:xfrm>
            <a:off x="609600" y="1431325"/>
            <a:ext cx="10793506" cy="3444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E7AACC-88D0-7FB9-4AED-03244B9ADE32}"/>
              </a:ext>
            </a:extLst>
          </p:cNvPr>
          <p:cNvSpPr txBox="1"/>
          <p:nvPr/>
        </p:nvSpPr>
        <p:spPr>
          <a:xfrm>
            <a:off x="2675965" y="5386188"/>
            <a:ext cx="575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Model Training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222564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8F80F2-8874-A941-7EC9-9585D674D405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Proposed model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86F66A-C239-B18D-1769-92B89CF6B743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60A600-75DB-B068-4412-7943F24C47CB}"/>
              </a:ext>
            </a:extLst>
          </p:cNvPr>
          <p:cNvSpPr txBox="1"/>
          <p:nvPr/>
        </p:nvSpPr>
        <p:spPr>
          <a:xfrm>
            <a:off x="4787152" y="2539500"/>
            <a:ext cx="2707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Preprocessing step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FB54CD-62C7-9D9E-19F5-21F8DA477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14" t="3530" r="1838" b="75555"/>
          <a:stretch/>
        </p:blipFill>
        <p:spPr>
          <a:xfrm>
            <a:off x="3714781" y="1077218"/>
            <a:ext cx="4592106" cy="137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5E170-A9E8-982F-2F15-0F1253EA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31765" r="17407" b="48235"/>
          <a:stretch/>
        </p:blipFill>
        <p:spPr>
          <a:xfrm>
            <a:off x="3630160" y="3329452"/>
            <a:ext cx="5021324" cy="117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CDCB39FD-B475-43F9-D1B3-CBF926ED4D34}"/>
              </a:ext>
            </a:extLst>
          </p:cNvPr>
          <p:cNvSpPr/>
          <p:nvPr/>
        </p:nvSpPr>
        <p:spPr>
          <a:xfrm>
            <a:off x="5933546" y="2949387"/>
            <a:ext cx="324907" cy="328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C41A1-BD2C-2DD3-E69A-99EB9EF85806}"/>
              </a:ext>
            </a:extLst>
          </p:cNvPr>
          <p:cNvSpPr txBox="1"/>
          <p:nvPr/>
        </p:nvSpPr>
        <p:spPr>
          <a:xfrm>
            <a:off x="4530568" y="4628594"/>
            <a:ext cx="313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Augmentation Step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B3CD260-02C9-3533-4B22-1D7D155B97E7}"/>
              </a:ext>
            </a:extLst>
          </p:cNvPr>
          <p:cNvSpPr/>
          <p:nvPr/>
        </p:nvSpPr>
        <p:spPr>
          <a:xfrm>
            <a:off x="5853953" y="5028704"/>
            <a:ext cx="313765" cy="40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BECADF-C1E4-DF68-CD90-49790E98E87E}"/>
              </a:ext>
            </a:extLst>
          </p:cNvPr>
          <p:cNvSpPr txBox="1"/>
          <p:nvPr/>
        </p:nvSpPr>
        <p:spPr>
          <a:xfrm>
            <a:off x="3742764" y="5628869"/>
            <a:ext cx="4536141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Set Build Up</a:t>
            </a:r>
          </a:p>
        </p:txBody>
      </p:sp>
    </p:spTree>
    <p:extLst>
      <p:ext uri="{BB962C8B-B14F-4D97-AF65-F5344CB8AC3E}">
        <p14:creationId xmlns:p14="http://schemas.microsoft.com/office/powerpoint/2010/main" val="72242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3B6431-EFAA-B1F1-937D-E20D6646A941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Present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AD42B3-B6A5-30BB-7924-F089051B7484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75672D33-F8BC-1A74-1513-6013551A9A5D}"/>
              </a:ext>
            </a:extLst>
          </p:cNvPr>
          <p:cNvSpPr/>
          <p:nvPr/>
        </p:nvSpPr>
        <p:spPr>
          <a:xfrm>
            <a:off x="5789688" y="1927870"/>
            <a:ext cx="951771" cy="541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7D88D-6013-B8F4-65A5-86C2DD13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210" y="1919788"/>
            <a:ext cx="5209901" cy="557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3A0566-B8B7-314F-1951-1D12662E8776}"/>
              </a:ext>
            </a:extLst>
          </p:cNvPr>
          <p:cNvSpPr txBox="1"/>
          <p:nvPr/>
        </p:nvSpPr>
        <p:spPr>
          <a:xfrm>
            <a:off x="4303059" y="3410061"/>
            <a:ext cx="3585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Record file generation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669145-1FF4-2F8C-7DDA-430D37D2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2" y="4098537"/>
            <a:ext cx="5387807" cy="1874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CA8F6C-B658-1CB2-1CFF-7564AF177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2" y="1316245"/>
            <a:ext cx="5118845" cy="193164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8964836-860C-3221-CF81-77205EED34ED}"/>
              </a:ext>
            </a:extLst>
          </p:cNvPr>
          <p:cNvSpPr/>
          <p:nvPr/>
        </p:nvSpPr>
        <p:spPr>
          <a:xfrm>
            <a:off x="6098972" y="4635211"/>
            <a:ext cx="951771" cy="541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644F20-DB38-D243-9B3A-CC268F4F3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777" y="4150039"/>
            <a:ext cx="2888230" cy="14936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AFBFFD-99A3-2825-293C-1B274D9732F2}"/>
              </a:ext>
            </a:extLst>
          </p:cNvPr>
          <p:cNvSpPr txBox="1"/>
          <p:nvPr/>
        </p:nvSpPr>
        <p:spPr>
          <a:xfrm>
            <a:off x="4347882" y="6143014"/>
            <a:ext cx="3585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labelmap</a:t>
            </a:r>
            <a:r>
              <a:rPr lang="en-US" sz="2000" dirty="0"/>
              <a:t> generation</a:t>
            </a:r>
          </a:p>
        </p:txBody>
      </p:sp>
    </p:spTree>
    <p:extLst>
      <p:ext uri="{BB962C8B-B14F-4D97-AF65-F5344CB8AC3E}">
        <p14:creationId xmlns:p14="http://schemas.microsoft.com/office/powerpoint/2010/main" val="27712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8C209F-46E0-5F12-1812-0C6278550505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Present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C7D559-878C-A841-6A68-8FC07F0C4800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0405FC-0455-594B-5D29-0B210BBEC77B}"/>
              </a:ext>
            </a:extLst>
          </p:cNvPr>
          <p:cNvSpPr txBox="1"/>
          <p:nvPr/>
        </p:nvSpPr>
        <p:spPr>
          <a:xfrm>
            <a:off x="313764" y="1308847"/>
            <a:ext cx="54953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Updating pipeline config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41DBC-D6BA-AE80-E6EB-C79453E0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16" y="2381987"/>
            <a:ext cx="6320118" cy="1290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955D45-AC43-8EB2-E868-FF60526C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781" y="1268978"/>
            <a:ext cx="6210838" cy="922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36F245-B300-A5AB-0FB5-84B62CE1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3" y="4515418"/>
            <a:ext cx="4801016" cy="120406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EAF4E16-89A7-81AE-B84B-3A567D4FEC61}"/>
              </a:ext>
            </a:extLst>
          </p:cNvPr>
          <p:cNvSpPr/>
          <p:nvPr/>
        </p:nvSpPr>
        <p:spPr>
          <a:xfrm>
            <a:off x="5809130" y="4596218"/>
            <a:ext cx="951771" cy="541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6D5A11-F599-C271-546B-C73ACE4B7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7" r="187" b="86393"/>
          <a:stretch/>
        </p:blipFill>
        <p:spPr>
          <a:xfrm>
            <a:off x="7098778" y="4351580"/>
            <a:ext cx="4801016" cy="1638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0E73F-30F9-BCD8-4692-86AE5CE1B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82"/>
          <a:stretch/>
        </p:blipFill>
        <p:spPr>
          <a:xfrm>
            <a:off x="7077221" y="5517989"/>
            <a:ext cx="4801016" cy="2398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1A65FE-17D8-692E-B9DF-937B40B3E806}"/>
              </a:ext>
            </a:extLst>
          </p:cNvPr>
          <p:cNvSpPr txBox="1"/>
          <p:nvPr/>
        </p:nvSpPr>
        <p:spPr>
          <a:xfrm>
            <a:off x="7402399" y="4647371"/>
            <a:ext cx="41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Loading Pretrained Model weights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F0BD-CC4D-5AC8-65B7-A28D07494A4A}"/>
              </a:ext>
            </a:extLst>
          </p:cNvPr>
          <p:cNvSpPr txBox="1"/>
          <p:nvPr/>
        </p:nvSpPr>
        <p:spPr>
          <a:xfrm>
            <a:off x="7402398" y="5937142"/>
            <a:ext cx="41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Restores Feature Extractor</a:t>
            </a:r>
          </a:p>
        </p:txBody>
      </p:sp>
    </p:spTree>
    <p:extLst>
      <p:ext uri="{BB962C8B-B14F-4D97-AF65-F5344CB8AC3E}">
        <p14:creationId xmlns:p14="http://schemas.microsoft.com/office/powerpoint/2010/main" val="73687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7B547-647A-466A-2FCE-B770A797AC2B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Present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761E70-8412-6653-EECC-2256B4281DE0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20226F-2964-7478-5CA7-E9602860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3" y="1998075"/>
            <a:ext cx="5109249" cy="2524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D67D17-0786-1E93-01D7-968A9C117D7A}"/>
              </a:ext>
            </a:extLst>
          </p:cNvPr>
          <p:cNvSpPr txBox="1"/>
          <p:nvPr/>
        </p:nvSpPr>
        <p:spPr>
          <a:xfrm>
            <a:off x="528916" y="4660466"/>
            <a:ext cx="4210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Number of classes and preprocessing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180758-08D0-A7CB-1B6C-4E268EF8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24" y="1998075"/>
            <a:ext cx="5990913" cy="230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6A38DB-50B1-7DBC-B98A-586707B43C08}"/>
              </a:ext>
            </a:extLst>
          </p:cNvPr>
          <p:cNvSpPr txBox="1"/>
          <p:nvPr/>
        </p:nvSpPr>
        <p:spPr>
          <a:xfrm>
            <a:off x="7264268" y="4660466"/>
            <a:ext cx="4210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Batch Size and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87400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313C10-3CA4-10F5-ED2F-BDC3DB92FB60}"/>
              </a:ext>
            </a:extLst>
          </p:cNvPr>
          <p:cNvSpPr txBox="1">
            <a:spLocks/>
          </p:cNvSpPr>
          <p:nvPr/>
        </p:nvSpPr>
        <p:spPr>
          <a:xfrm>
            <a:off x="313763" y="0"/>
            <a:ext cx="1000461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Model Evaluation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092BA5-1258-3020-7715-30C52237CA1C}"/>
              </a:ext>
            </a:extLst>
          </p:cNvPr>
          <p:cNvCxnSpPr>
            <a:cxnSpLocks/>
          </p:cNvCxnSpPr>
          <p:nvPr/>
        </p:nvCxnSpPr>
        <p:spPr>
          <a:xfrm>
            <a:off x="0" y="920858"/>
            <a:ext cx="122816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C14F047-1C65-6813-489E-3484FE87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82" y="1185030"/>
            <a:ext cx="3314987" cy="2408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E81D1-B259-FA5F-1921-29267014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82" y="3962522"/>
            <a:ext cx="3505504" cy="233954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91F68F-7089-5EF4-65D5-C535BCB78E94}"/>
              </a:ext>
            </a:extLst>
          </p:cNvPr>
          <p:cNvSpPr/>
          <p:nvPr/>
        </p:nvSpPr>
        <p:spPr>
          <a:xfrm>
            <a:off x="4320988" y="1998076"/>
            <a:ext cx="1918447" cy="54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270C0-39FB-48E3-F177-61AB7FECA123}"/>
              </a:ext>
            </a:extLst>
          </p:cNvPr>
          <p:cNvSpPr txBox="1"/>
          <p:nvPr/>
        </p:nvSpPr>
        <p:spPr>
          <a:xfrm>
            <a:off x="6615953" y="1951183"/>
            <a:ext cx="502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Average Precision : 0.831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13DCA-0502-4771-0F49-8DFF54764F99}"/>
              </a:ext>
            </a:extLst>
          </p:cNvPr>
          <p:cNvSpPr txBox="1"/>
          <p:nvPr/>
        </p:nvSpPr>
        <p:spPr>
          <a:xfrm>
            <a:off x="6615953" y="4765664"/>
            <a:ext cx="463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Average Recall : 0.852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A9540FB-8300-E40B-CB5E-26714A30AC78}"/>
              </a:ext>
            </a:extLst>
          </p:cNvPr>
          <p:cNvSpPr/>
          <p:nvPr/>
        </p:nvSpPr>
        <p:spPr>
          <a:xfrm>
            <a:off x="4456098" y="4696089"/>
            <a:ext cx="1918447" cy="54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1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181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ID Card Detection using a Pretrained Faster R-CNN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 Card Detection using a Pretrained Faster R-CNN model</dc:title>
  <dc:creator>ASUS</dc:creator>
  <cp:lastModifiedBy>ASUS</cp:lastModifiedBy>
  <cp:revision>4</cp:revision>
  <dcterms:created xsi:type="dcterms:W3CDTF">2022-07-31T15:53:32Z</dcterms:created>
  <dcterms:modified xsi:type="dcterms:W3CDTF">2022-08-01T12:46:25Z</dcterms:modified>
</cp:coreProperties>
</file>